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9"/>
  </p:notesMasterIdLst>
  <p:sldIdLst>
    <p:sldId id="256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232" d="100"/>
          <a:sy n="232" d="100"/>
        </p:scale>
        <p:origin x="-440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4" Type="http://schemas.microsoft.com/office/2016/11/relationships/changesInfo" Target="changesInfos/changesInfo1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mbley, Martha" userId="6e879543-1052-4c85-892e-a696f1c86fe3" providerId="ADAL" clId="{EF4B1A30-B284-49A9-A8B3-F85DDE1F50BB}"/>
    <pc:docChg chg="undo custSel modSld">
      <pc:chgData name="Brombley, Martha" userId="6e879543-1052-4c85-892e-a696f1c86fe3" providerId="ADAL" clId="{EF4B1A30-B284-49A9-A8B3-F85DDE1F50BB}" dt="2026-06-12T13:20:00.550" v="61" actId="34135"/>
      <pc:docMkLst>
        <pc:docMk/>
      </pc:docMkLst>
      <pc:sldChg chg="addSp delSp modSp mod">
        <pc:chgData name="Brombley, Martha" userId="6e879543-1052-4c85-892e-a696f1c86fe3" providerId="ADAL" clId="{EF4B1A30-B284-49A9-A8B3-F85DDE1F50BB}" dt="2026-06-12T13:19:33.559" v="53" actId="34135"/>
        <pc:sldMkLst>
          <pc:docMk/>
          <pc:sldMk cId="2444309666" sldId="256"/>
        </pc:sldMkLst>
        <pc:spChg chg="add del mod">
          <ac:chgData name="Brombley, Martha" userId="6e879543-1052-4c85-892e-a696f1c86fe3" providerId="ADAL" clId="{EF4B1A30-B284-49A9-A8B3-F85DDE1F50BB}" dt="2026-06-11T09:01:32.641" v="6" actId="478"/>
          <ac:spMkLst>
            <pc:docMk/>
            <pc:sldMk cId="2444309666" sldId="256"/>
            <ac:spMk id="10" creationId="{FBE0EB4E-13C1-BA5A-0896-D9166EC6D925}"/>
          </ac:spMkLst>
        </pc:spChg>
        <pc:spChg chg="add mod">
          <ac:chgData name="Brombley, Martha" userId="6e879543-1052-4c85-892e-a696f1c86fe3" providerId="ADAL" clId="{EF4B1A30-B284-49A9-A8B3-F85DDE1F50BB}" dt="2026-06-11T09:04:39.191" v="19" actId="1076"/>
          <ac:spMkLst>
            <pc:docMk/>
            <pc:sldMk cId="2444309666" sldId="256"/>
            <ac:spMk id="11" creationId="{531FDB8C-3489-248C-2EB1-33172CA0350C}"/>
          </ac:spMkLst>
        </pc:spChg>
        <pc:picChg chg="add mod ord">
          <ac:chgData name="Brombley, Martha" userId="6e879543-1052-4c85-892e-a696f1c86fe3" providerId="ADAL" clId="{EF4B1A30-B284-49A9-A8B3-F85DDE1F50BB}" dt="2026-06-12T13:19:33.559" v="53" actId="34135"/>
          <ac:picMkLst>
            <pc:docMk/>
            <pc:sldMk cId="2444309666" sldId="256"/>
            <ac:picMk id="3" creationId="{3000901B-C129-8E8F-8224-8E6176EA37B6}"/>
          </ac:picMkLst>
        </pc:picChg>
        <pc:picChg chg="del mod">
          <ac:chgData name="Brombley, Martha" userId="6e879543-1052-4c85-892e-a696f1c86fe3" providerId="ADAL" clId="{EF4B1A30-B284-49A9-A8B3-F85DDE1F50BB}" dt="2026-06-11T09:18:41.515" v="21" actId="478"/>
          <ac:picMkLst>
            <pc:docMk/>
            <pc:sldMk cId="2444309666" sldId="256"/>
            <ac:picMk id="9" creationId="{C5671DAE-BA27-E819-CAC7-8C1E5B089D9F}"/>
          </ac:picMkLst>
        </pc:picChg>
        <pc:picChg chg="add del mod ord">
          <ac:chgData name="Brombley, Martha" userId="6e879543-1052-4c85-892e-a696f1c86fe3" providerId="ADAL" clId="{EF4B1A30-B284-49A9-A8B3-F85DDE1F50BB}" dt="2026-06-11T09:19:32.150" v="29" actId="478"/>
          <ac:picMkLst>
            <pc:docMk/>
            <pc:sldMk cId="2444309666" sldId="256"/>
            <ac:picMk id="13" creationId="{EDA579DB-9356-F848-0987-73A0D88E213A}"/>
          </ac:picMkLst>
        </pc:picChg>
        <pc:picChg chg="add del mod ord">
          <ac:chgData name="Brombley, Martha" userId="6e879543-1052-4c85-892e-a696f1c86fe3" providerId="ADAL" clId="{EF4B1A30-B284-49A9-A8B3-F85DDE1F50BB}" dt="2026-06-12T13:19:03.367" v="45" actId="478"/>
          <ac:picMkLst>
            <pc:docMk/>
            <pc:sldMk cId="2444309666" sldId="256"/>
            <ac:picMk id="15" creationId="{A7BF6E79-4B82-CDC1-631E-91191CF39134}"/>
          </ac:picMkLst>
        </pc:picChg>
      </pc:sldChg>
      <pc:sldChg chg="addSp delSp modSp mod">
        <pc:chgData name="Brombley, Martha" userId="6e879543-1052-4c85-892e-a696f1c86fe3" providerId="ADAL" clId="{EF4B1A30-B284-49A9-A8B3-F85DDE1F50BB}" dt="2026-06-12T13:19:47.053" v="57" actId="34135"/>
        <pc:sldMkLst>
          <pc:docMk/>
          <pc:sldMk cId="45515592" sldId="257"/>
        </pc:sldMkLst>
        <pc:spChg chg="add mod">
          <ac:chgData name="Brombley, Martha" userId="6e879543-1052-4c85-892e-a696f1c86fe3" providerId="ADAL" clId="{EF4B1A30-B284-49A9-A8B3-F85DDE1F50BB}" dt="2026-06-11T09:20:58.894" v="38"/>
          <ac:spMkLst>
            <pc:docMk/>
            <pc:sldMk cId="45515592" sldId="257"/>
            <ac:spMk id="8" creationId="{F7152438-525F-CBAC-19D1-6230895AB90F}"/>
          </ac:spMkLst>
        </pc:spChg>
        <pc:picChg chg="add mod ord">
          <ac:chgData name="Brombley, Martha" userId="6e879543-1052-4c85-892e-a696f1c86fe3" providerId="ADAL" clId="{EF4B1A30-B284-49A9-A8B3-F85DDE1F50BB}" dt="2026-06-12T13:19:47.053" v="57" actId="34135"/>
          <ac:picMkLst>
            <pc:docMk/>
            <pc:sldMk cId="45515592" sldId="257"/>
            <ac:picMk id="3" creationId="{41FEBCD2-4E32-C117-9B10-9A1AF81C89A2}"/>
          </ac:picMkLst>
        </pc:picChg>
        <pc:picChg chg="del mod">
          <ac:chgData name="Brombley, Martha" userId="6e879543-1052-4c85-892e-a696f1c86fe3" providerId="ADAL" clId="{EF4B1A30-B284-49A9-A8B3-F85DDE1F50BB}" dt="2026-06-11T09:18:44.255" v="23" actId="478"/>
          <ac:picMkLst>
            <pc:docMk/>
            <pc:sldMk cId="45515592" sldId="257"/>
            <ac:picMk id="5" creationId="{6EBF97C4-D48A-2951-DEAA-8FECA6F89D44}"/>
          </ac:picMkLst>
        </pc:picChg>
        <pc:picChg chg="add del mod">
          <ac:chgData name="Brombley, Martha" userId="6e879543-1052-4c85-892e-a696f1c86fe3" providerId="ADAL" clId="{EF4B1A30-B284-49A9-A8B3-F85DDE1F50BB}" dt="2026-06-12T13:19:09.749" v="47" actId="478"/>
          <ac:picMkLst>
            <pc:docMk/>
            <pc:sldMk cId="45515592" sldId="257"/>
            <ac:picMk id="7" creationId="{65A5861C-5D55-575E-7468-4A747C1C36CD}"/>
          </ac:picMkLst>
        </pc:picChg>
      </pc:sldChg>
      <pc:sldChg chg="addSp delSp modSp mod">
        <pc:chgData name="Brombley, Martha" userId="6e879543-1052-4c85-892e-a696f1c86fe3" providerId="ADAL" clId="{EF4B1A30-B284-49A9-A8B3-F85DDE1F50BB}" dt="2026-06-12T13:20:00.550" v="61" actId="34135"/>
        <pc:sldMkLst>
          <pc:docMk/>
          <pc:sldMk cId="4055346209" sldId="258"/>
        </pc:sldMkLst>
        <pc:spChg chg="add mod">
          <ac:chgData name="Brombley, Martha" userId="6e879543-1052-4c85-892e-a696f1c86fe3" providerId="ADAL" clId="{EF4B1A30-B284-49A9-A8B3-F85DDE1F50BB}" dt="2026-06-11T09:21:10.476" v="43"/>
          <ac:spMkLst>
            <pc:docMk/>
            <pc:sldMk cId="4055346209" sldId="258"/>
            <ac:spMk id="8" creationId="{B84B7397-7A86-09B2-3B78-055F98FF9A29}"/>
          </ac:spMkLst>
        </pc:spChg>
        <pc:picChg chg="add mod ord">
          <ac:chgData name="Brombley, Martha" userId="6e879543-1052-4c85-892e-a696f1c86fe3" providerId="ADAL" clId="{EF4B1A30-B284-49A9-A8B3-F85DDE1F50BB}" dt="2026-06-12T13:20:00.550" v="61" actId="34135"/>
          <ac:picMkLst>
            <pc:docMk/>
            <pc:sldMk cId="4055346209" sldId="258"/>
            <ac:picMk id="3" creationId="{0A18EE3C-317B-5B82-A794-5330BD87D33F}"/>
          </ac:picMkLst>
        </pc:picChg>
        <pc:picChg chg="del mod">
          <ac:chgData name="Brombley, Martha" userId="6e879543-1052-4c85-892e-a696f1c86fe3" providerId="ADAL" clId="{EF4B1A30-B284-49A9-A8B3-F85DDE1F50BB}" dt="2026-06-11T09:18:47.143" v="25" actId="478"/>
          <ac:picMkLst>
            <pc:docMk/>
            <pc:sldMk cId="4055346209" sldId="258"/>
            <ac:picMk id="5" creationId="{154E6029-3116-796B-3495-2B7B6806573B}"/>
          </ac:picMkLst>
        </pc:picChg>
        <pc:picChg chg="add del mod">
          <ac:chgData name="Brombley, Martha" userId="6e879543-1052-4c85-892e-a696f1c86fe3" providerId="ADAL" clId="{EF4B1A30-B284-49A9-A8B3-F85DDE1F50BB}" dt="2026-06-12T13:19:12.718" v="49" actId="478"/>
          <ac:picMkLst>
            <pc:docMk/>
            <pc:sldMk cId="4055346209" sldId="258"/>
            <ac:picMk id="7" creationId="{EE826A9D-64E3-A845-5485-C3C13EBCCA5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860E-7767-4E59-9BF7-B77564578347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6C0B9-1712-4C55-8FCA-D5FBEEA41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81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6C0B9-1712-4C55-8FCA-D5FBEEA418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79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E443-052A-4756-9880-80BC2B7C1A66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B8C3-D4F5-41A0-89D1-11BF1AFB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54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E443-052A-4756-9880-80BC2B7C1A66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B8C3-D4F5-41A0-89D1-11BF1AFB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11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E443-052A-4756-9880-80BC2B7C1A66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B8C3-D4F5-41A0-89D1-11BF1AFB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68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E443-052A-4756-9880-80BC2B7C1A66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B8C3-D4F5-41A0-89D1-11BF1AFB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3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E443-052A-4756-9880-80BC2B7C1A66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B8C3-D4F5-41A0-89D1-11BF1AFB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25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E443-052A-4756-9880-80BC2B7C1A66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B8C3-D4F5-41A0-89D1-11BF1AFB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28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E443-052A-4756-9880-80BC2B7C1A66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B8C3-D4F5-41A0-89D1-11BF1AFB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7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E443-052A-4756-9880-80BC2B7C1A66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B8C3-D4F5-41A0-89D1-11BF1AFB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43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E443-052A-4756-9880-80BC2B7C1A66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B8C3-D4F5-41A0-89D1-11BF1AFB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3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E443-052A-4756-9880-80BC2B7C1A66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B8C3-D4F5-41A0-89D1-11BF1AFB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81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E443-052A-4756-9880-80BC2B7C1A66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B8C3-D4F5-41A0-89D1-11BF1AFB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47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E0E443-052A-4756-9880-80BC2B7C1A66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FAB8C3-D4F5-41A0-89D1-11BF1AFB9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54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00901B-C129-8E8F-8224-8E6176EA37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9DF876-AA38-3C03-018C-ED89924714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7" y="5983605"/>
            <a:ext cx="2306063" cy="6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0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EBCD2-4E32-C117-9B10-9A1AF81C89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712408-3E54-3ABD-A2F8-0E0F0EA9F1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7" y="5983605"/>
            <a:ext cx="2306063" cy="6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18EE3C-317B-5B82-A794-5330BD87D3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6357E2-B76D-8151-11F8-F34A0A5907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7" y="5983605"/>
            <a:ext cx="2306063" cy="6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4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2e51fe-11ee-455e-8132-a85ff033560d">
      <Terms xmlns="http://schemas.microsoft.com/office/infopath/2007/PartnerControls"/>
    </lcf76f155ced4ddcb4097134ff3c332f>
    <TaxCatchAll xmlns="2e3a695e-5fca-470b-86fe-c912ca38316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E893A308A22C44893F6FDFDE749C8E" ma:contentTypeVersion="12" ma:contentTypeDescription="Create a new document." ma:contentTypeScope="" ma:versionID="4f00c4d71ff1c19547db21b337c217b1">
  <xsd:schema xmlns:xsd="http://www.w3.org/2001/XMLSchema" xmlns:xs="http://www.w3.org/2001/XMLSchema" xmlns:p="http://schemas.microsoft.com/office/2006/metadata/properties" xmlns:ns2="3e2e51fe-11ee-455e-8132-a85ff033560d" xmlns:ns3="2e3a695e-5fca-470b-86fe-c912ca38316f" targetNamespace="http://schemas.microsoft.com/office/2006/metadata/properties" ma:root="true" ma:fieldsID="93b47d63d894d0c07c0df3e7a6467c0e" ns2:_="" ns3:_="">
    <xsd:import namespace="3e2e51fe-11ee-455e-8132-a85ff033560d"/>
    <xsd:import namespace="2e3a695e-5fca-470b-86fe-c912ca3831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e51fe-11ee-455e-8132-a85ff03356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b874f519-04f1-4f2e-813a-a3c18a6f2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a695e-5fca-470b-86fe-c912ca38316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901cc5c-ce45-4d22-bd09-26f7b3f9930c}" ma:internalName="TaxCatchAll" ma:showField="CatchAllData" ma:web="2e3a695e-5fca-470b-86fe-c912ca3831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C9199E5-2217-4F9C-8AEB-FD5DD4EC74BF}">
  <ds:schemaRefs>
    <ds:schemaRef ds:uri="http://schemas.microsoft.com/office/2006/metadata/properties"/>
    <ds:schemaRef ds:uri="http://schemas.microsoft.com/office/infopath/2007/PartnerControls"/>
    <ds:schemaRef ds:uri="94a50df7-253c-4c60-8332-2ed5ae23abd5"/>
    <ds:schemaRef ds:uri="56b13485-ef72-40c3-95d5-20484a6d0217"/>
    <ds:schemaRef ds:uri="c5dbf80e-f509-45f6-9fe5-406e3eefabbb"/>
  </ds:schemaRefs>
</ds:datastoreItem>
</file>

<file path=customXml/itemProps2.xml><?xml version="1.0" encoding="utf-8"?>
<ds:datastoreItem xmlns:ds="http://schemas.openxmlformats.org/officeDocument/2006/customXml" ds:itemID="{59B58879-CF25-44C2-B8C2-9C26F9F793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9A2528-0E20-422F-BFE8-DAC881C38AE7}"/>
</file>

<file path=customXml/itemProps4.xml><?xml version="1.0" encoding="utf-8"?>
<ds:datastoreItem xmlns:ds="http://schemas.openxmlformats.org/officeDocument/2006/customXml" ds:itemID="{D9C86FB5-11FB-4739-8659-31220DA8F05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</Words>
  <Application>Microsoft Office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Brombley, Martha</dc:creator>
  <cp:lastModifiedBy>Kitcher, Matthew</cp:lastModifiedBy>
  <cp:revision>4</cp:revision>
  <dcterms:created xsi:type="dcterms:W3CDTF">2026-06-11T08:50:10Z</dcterms:created>
  <dcterms:modified xsi:type="dcterms:W3CDTF">2026-06-23T10:16:07Z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677f1e8b-eadd-41ca-ad05-748e5febd239</vt:lpwstr>
  </property>
  <property fmtid="{D5CDD505-2E9C-101B-9397-08002B2CF9AE}" pid="3" name="ContentTypeId">
    <vt:lpwstr>0x010100F7E893A308A22C44893F6FDFDE749C8E</vt:lpwstr>
  </property>
  <property fmtid="{D5CDD505-2E9C-101B-9397-08002B2CF9AE}" pid="4" name="MediaServiceImageTags">
    <vt:lpwstr/>
  </property>
</Properties>
</file>