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579BD-70FF-2BF5-F266-61C17C9FD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F8F05-9B0B-5BDA-F206-F7B58BF7C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F1823-2971-4F10-0E6B-D3D8F6D8E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42EC9-F4AF-8A5D-EFD5-CC83A57A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4E37-42D0-4133-9F78-7407C2E3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30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AE7F5-D1F8-8E9F-B247-C1AB03F0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6FBA1-6F5D-D68D-FD96-5C18382FC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BEDD1-7A5B-F2D9-2323-92826148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F4D4-020E-5D7A-A619-F302B1C57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B36FB-B7AC-446C-FB2C-81DD1A36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C21BDE-FE67-537A-53AD-1EBB7220E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FABDE-DF43-776B-0254-372B4DD9B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C7CE3-5BC4-119A-777E-682B94F21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1174D-9741-C202-33D7-6AE3BF23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B4B67-7AA1-52C8-DF7D-98DA2C56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37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0E39B-353F-22ED-72D1-361578C3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0158D-97AB-514F-41FE-3C7221116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D6618-8B86-8985-2B54-F752C1DC9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624BB-418D-B9DE-1AC2-0F23A3F4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987F0-ACDF-120F-3E47-9C232E77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81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19589-1598-4185-6366-9D785237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614E9-D7A1-35E5-0583-F39D9E3A0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CA1FC-6061-88E7-40EA-3E1B9A674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24C1E-7838-E4F5-5955-D25A462D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4FF0A-6232-E762-1BF3-749EDE3A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58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0A967-0D38-98B7-8E93-E20E38A6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8C144-5168-671C-CF03-B7C2B95B8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C9CA2-C5FA-839E-4470-871698BC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79251-8ED0-CC75-6C30-BE38FEC4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82C0E-486C-E34E-C17D-00D0B5CC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2DD1B-CCEC-707F-D7BE-D77C825A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9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5B60F-2EE5-9D88-DDDA-593951F2E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989B2-3B51-486C-5D22-19142D588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AB108-FA96-0519-6B9B-C2E39F6DE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B7030-DB93-F296-529C-BA2419DA2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62DB-FECD-4823-3558-FF5C7555C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B93D22-2826-F767-D986-DE93FE56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408B0-2A36-7761-A3B9-8C680908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F2681E-091D-301A-0A24-B6859CD7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1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37BBC-3797-6859-B7CE-B168495C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E4D7E-7CA0-7918-B743-475D738C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23359-7F30-0C7A-B830-CC6C8C17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FBB98-61A5-7926-34F1-22D46D6D7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BE980-6FDF-CBBC-EA04-8784BF51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3130A9-847F-8C48-7A4D-7FB3E84C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213A8-C234-80F3-5F23-610C5504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5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C07C5-0767-5D69-D9CF-1EB07293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AE10-02FC-56AC-1CA7-A8675D5FE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A5DE3-7516-4267-6CED-F9BAA6C12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69E9F-A37F-39FA-5EF8-CCF66F19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FD240-BDBC-9A14-7B0F-CF803894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07A51-C8A5-44AF-31F9-F0B352AC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84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F75D-3DB3-F9A3-FB3D-B08894F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C46F0-C15A-EDFC-5CDD-1BB7F763E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16EFF-D021-F596-5CCC-498064C6C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CD5B5-84DB-BD23-D50D-9CC124CD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F96E2-3817-7D2C-A874-19BC60B6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F63B6-E05D-A4F6-8228-9A1591E1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3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B2CF5-7B2B-39D7-DD6A-580D05C8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D1026-26A0-4B53-E23E-04E129C51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7B780-F1DA-E95E-9D09-F7B582803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7962-7126-4EC8-8720-2D89E3FA16D5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082D6-86C8-4741-C052-29CE7F24A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77E29-3CED-C518-27E0-F04F843EA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195F-5B17-45AB-A9C9-6CA366E4A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41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7C6E1A-B286-8D11-4C2F-E90E9662B4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15" t="26245" r="21538" b="7672"/>
          <a:stretch/>
        </p:blipFill>
        <p:spPr>
          <a:xfrm>
            <a:off x="2592687" y="0"/>
            <a:ext cx="9480139" cy="685978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AE8684C-4E76-4BAA-AB74-F9FF8D7A7038}"/>
              </a:ext>
            </a:extLst>
          </p:cNvPr>
          <p:cNvSpPr txBox="1">
            <a:spLocks/>
          </p:cNvSpPr>
          <p:nvPr/>
        </p:nvSpPr>
        <p:spPr>
          <a:xfrm>
            <a:off x="196749" y="133111"/>
            <a:ext cx="10515600" cy="6857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Hampshire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35178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C8246F2-E1DB-EEBD-12BE-7DD865AEF0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42" t="24664" r="20523" b="5278"/>
          <a:stretch/>
        </p:blipFill>
        <p:spPr>
          <a:xfrm>
            <a:off x="2918235" y="0"/>
            <a:ext cx="9241927" cy="688966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2BF3D2-D6B0-8F71-A83A-290E52CBA196}"/>
              </a:ext>
            </a:extLst>
          </p:cNvPr>
          <p:cNvSpPr txBox="1">
            <a:spLocks/>
          </p:cNvSpPr>
          <p:nvPr/>
        </p:nvSpPr>
        <p:spPr>
          <a:xfrm>
            <a:off x="196749" y="133111"/>
            <a:ext cx="10515600" cy="6857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Southampton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14819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1140E7-C552-993A-893E-E051C48E33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66" t="13315" r="20635" b="16999"/>
          <a:stretch/>
        </p:blipFill>
        <p:spPr>
          <a:xfrm>
            <a:off x="2909979" y="0"/>
            <a:ext cx="9189721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B4F615-9BED-AACD-9199-18A1D5E225BD}"/>
              </a:ext>
            </a:extLst>
          </p:cNvPr>
          <p:cNvSpPr txBox="1">
            <a:spLocks/>
          </p:cNvSpPr>
          <p:nvPr/>
        </p:nvSpPr>
        <p:spPr>
          <a:xfrm>
            <a:off x="196749" y="133111"/>
            <a:ext cx="10515600" cy="6857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Portsmouth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8188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81D5DA-D41F-2F12-15DE-1B885BA04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65" t="13913" r="20298" b="17198"/>
          <a:stretch/>
        </p:blipFill>
        <p:spPr>
          <a:xfrm>
            <a:off x="2804744" y="0"/>
            <a:ext cx="9355422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0CCDC51-0DA9-131F-04E1-CDDB1CE7F663}"/>
              </a:ext>
            </a:extLst>
          </p:cNvPr>
          <p:cNvSpPr txBox="1">
            <a:spLocks/>
          </p:cNvSpPr>
          <p:nvPr/>
        </p:nvSpPr>
        <p:spPr>
          <a:xfrm>
            <a:off x="196749" y="133111"/>
            <a:ext cx="10515600" cy="6857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Isle of Wight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264237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Freemantle</dc:creator>
  <cp:lastModifiedBy>Alison Freemantle</cp:lastModifiedBy>
  <cp:revision>1</cp:revision>
  <dcterms:created xsi:type="dcterms:W3CDTF">2022-05-31T08:26:37Z</dcterms:created>
  <dcterms:modified xsi:type="dcterms:W3CDTF">2022-05-31T12:43:56Z</dcterms:modified>
</cp:coreProperties>
</file>