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A579BD-70FF-2BF5-F266-61C17C9FD8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E2F8F05-9B0B-5BDA-F206-F7B58BF7C7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EF1823-2971-4F10-0E6B-D3D8F6D8E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962-7126-4EC8-8720-2D89E3FA16D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A42EC9-F4AF-8A5D-EFD5-CC83A57A52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044E37-42D0-4133-9F78-7407C2E35E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195F-5B17-45AB-A9C9-6CA366E4A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7306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AE7F5-D1F8-8E9F-B247-C1AB03F044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66FBA1-6F5D-D68D-FD96-5C18382FC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4BEDD1-7A5B-F2D9-2323-928261486A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962-7126-4EC8-8720-2D89E3FA16D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D5F4D4-020E-5D7A-A619-F302B1C574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4B36FB-B7AC-446C-FB2C-81DD1A369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195F-5B17-45AB-A9C9-6CA366E4A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591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AC21BDE-FE67-537A-53AD-1EBB7220E9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BBFABDE-DF43-776B-0254-372B4DD9B9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3C7CE3-5BC4-119A-777E-682B94F21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962-7126-4EC8-8720-2D89E3FA16D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1174D-9741-C202-33D7-6AE3BF231D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2B4B67-7AA1-52C8-DF7D-98DA2C560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195F-5B17-45AB-A9C9-6CA366E4A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3769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10E39B-353F-22ED-72D1-361578C3A9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0158D-97AB-514F-41FE-3C72211164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3D6618-8B86-8985-2B54-F752C1DC9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962-7126-4EC8-8720-2D89E3FA16D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1624BB-418D-B9DE-1AC2-0F23A3F443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F987F0-ACDF-120F-3E47-9C232E77C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195F-5B17-45AB-A9C9-6CA366E4A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0812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619589-1598-4185-6366-9D78523798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1614E9-D7A1-35E5-0583-F39D9E3A0F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CA1FC-6061-88E7-40EA-3E1B9A674A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962-7126-4EC8-8720-2D89E3FA16D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624C1E-7838-E4F5-5955-D25A462D30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C4FF0A-6232-E762-1BF3-749EDE3A93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195F-5B17-45AB-A9C9-6CA366E4A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5585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20A967-0D38-98B7-8E93-E20E38A6DE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A8C144-5168-671C-CF03-B7C2B95B88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DBC9CA2-C5FA-839E-4470-871698BC7B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C79251-8ED0-CC75-6C30-BE38FEC420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962-7126-4EC8-8720-2D89E3FA16D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182C0E-486C-E34E-C17D-00D0B5CCA1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52DD1B-CCEC-707F-D7BE-D77C825A9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195F-5B17-45AB-A9C9-6CA366E4A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1196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5B60F-2EE5-9D88-DDDA-593951F2E9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3989B2-3B51-486C-5D22-19142D588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C3AB108-FA96-0519-6B9B-C2E39F6DEDF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AB7030-DB93-F296-529C-BA2419DA2EC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D5562DB-FECD-4823-3558-FF5C7555C18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B93D22-2826-F767-D986-DE93FE563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962-7126-4EC8-8720-2D89E3FA16D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67408B0-2A36-7761-A3B9-8C6809089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F2681E-091D-301A-0A24-B6859CD73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195F-5B17-45AB-A9C9-6CA366E4A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4197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937BBC-3797-6859-B7CE-B168495C5A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1E4D7E-7CA0-7918-B743-475D738CD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962-7126-4EC8-8720-2D89E3FA16D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A23359-7F30-0C7A-B830-CC6C8C17F3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FFBB98-61A5-7926-34F1-22D46D6D76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195F-5B17-45AB-A9C9-6CA366E4A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563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FBE980-6FDF-CBBC-EA04-8784BF51D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962-7126-4EC8-8720-2D89E3FA16D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3130A9-847F-8C48-7A4D-7FB3E84CE0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C213A8-C234-80F3-5F23-610C5504B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195F-5B17-45AB-A9C9-6CA366E4A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052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C07C5-0767-5D69-D9CF-1EB0729345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C2AE10-02FC-56AC-1CA7-A8675D5FE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3CA5DE3-7516-4267-6CED-F9BAA6C12E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169E9F-A37F-39FA-5EF8-CCF66F19A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962-7126-4EC8-8720-2D89E3FA16D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AFD240-BDBC-9A14-7B0F-CF8038949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407A51-C8A5-44AF-31F9-F0B352AC11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195F-5B17-45AB-A9C9-6CA366E4A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38450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9F75D-3DB3-F9A3-FB3D-B08894F88A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4C46F0-C15A-EDFC-5CDD-1BB7F763E2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B16EFF-D021-F596-5CCC-498064C6C5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ECD5B5-84DB-BD23-D50D-9CC124CD9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7962-7126-4EC8-8720-2D89E3FA16D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F96E2-3817-7D2C-A874-19BC60B66A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C3F63B6-E05D-A4F6-8228-9A1591E1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AB195F-5B17-45AB-A9C9-6CA366E4A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5360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98B2CF5-7B2B-39D7-DD6A-580D05C860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5D1026-26A0-4B53-E23E-04E129C51D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C7B780-F1DA-E95E-9D09-F7B5828038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977962-7126-4EC8-8720-2D89E3FA16D5}" type="datetimeFigureOut">
              <a:rPr lang="en-GB" smtClean="0"/>
              <a:t>31/05/2022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8082D6-86C8-4741-C052-29CE7F24A0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677E29-3CED-C518-27E0-F04F843EA4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AB195F-5B17-45AB-A9C9-6CA366E4AB1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7418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B37C6E1A-B286-8D11-4C2F-E90E9662B43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7115" t="26245" r="21538" b="7672"/>
          <a:stretch/>
        </p:blipFill>
        <p:spPr>
          <a:xfrm>
            <a:off x="2592687" y="0"/>
            <a:ext cx="9480139" cy="6859787"/>
          </a:xfrm>
          <a:prstGeom prst="rect">
            <a:avLst/>
          </a:prstGeom>
        </p:spPr>
      </p:pic>
      <p:sp>
        <p:nvSpPr>
          <p:cNvPr id="8" name="Title 1">
            <a:extLst>
              <a:ext uri="{FF2B5EF4-FFF2-40B4-BE49-F238E27FC236}">
                <a16:creationId xmlns:a16="http://schemas.microsoft.com/office/drawing/2014/main" id="{3AE8684C-4E76-4BAA-AB74-F9FF8D7A7038}"/>
              </a:ext>
            </a:extLst>
          </p:cNvPr>
          <p:cNvSpPr txBox="1">
            <a:spLocks/>
          </p:cNvSpPr>
          <p:nvPr/>
        </p:nvSpPr>
        <p:spPr>
          <a:xfrm>
            <a:off x="196749" y="133111"/>
            <a:ext cx="10515600" cy="6857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/>
              <a:t>Hampshire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13517807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C8246F2-E1DB-EEBD-12BE-7DD865AEF04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642" t="24664" r="20523" b="5278"/>
          <a:stretch/>
        </p:blipFill>
        <p:spPr>
          <a:xfrm>
            <a:off x="2918235" y="0"/>
            <a:ext cx="9241927" cy="6889667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542BF3D2-D6B0-8F71-A83A-290E52CBA196}"/>
              </a:ext>
            </a:extLst>
          </p:cNvPr>
          <p:cNvSpPr txBox="1">
            <a:spLocks/>
          </p:cNvSpPr>
          <p:nvPr/>
        </p:nvSpPr>
        <p:spPr>
          <a:xfrm>
            <a:off x="196749" y="133111"/>
            <a:ext cx="10515600" cy="6857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/>
              <a:t>Southampton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1481957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21140E7-C552-993A-893E-E051C48E33C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866" t="13315" r="20635" b="16999"/>
          <a:stretch/>
        </p:blipFill>
        <p:spPr>
          <a:xfrm>
            <a:off x="2909979" y="0"/>
            <a:ext cx="9189721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5B4F615-9BED-AACD-9199-18A1D5E225BD}"/>
              </a:ext>
            </a:extLst>
          </p:cNvPr>
          <p:cNvSpPr txBox="1">
            <a:spLocks/>
          </p:cNvSpPr>
          <p:nvPr/>
        </p:nvSpPr>
        <p:spPr>
          <a:xfrm>
            <a:off x="196749" y="133111"/>
            <a:ext cx="10515600" cy="6857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/>
              <a:t>Portsmouth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3981887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881D5DA-D41F-2F12-15DE-1B885BA045F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6865" t="13913" r="20298" b="17198"/>
          <a:stretch/>
        </p:blipFill>
        <p:spPr>
          <a:xfrm>
            <a:off x="2804744" y="0"/>
            <a:ext cx="9355422" cy="6858000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A0CCDC51-0DA9-131F-04E1-CDDB1CE7F663}"/>
              </a:ext>
            </a:extLst>
          </p:cNvPr>
          <p:cNvSpPr txBox="1">
            <a:spLocks/>
          </p:cNvSpPr>
          <p:nvPr/>
        </p:nvSpPr>
        <p:spPr>
          <a:xfrm>
            <a:off x="196749" y="133111"/>
            <a:ext cx="10515600" cy="68575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3600" b="1" dirty="0"/>
              <a:t>Isle of Wight</a:t>
            </a:r>
            <a:endParaRPr lang="en-GB" sz="3600" b="1" dirty="0"/>
          </a:p>
        </p:txBody>
      </p:sp>
    </p:spTree>
    <p:extLst>
      <p:ext uri="{BB962C8B-B14F-4D97-AF65-F5344CB8AC3E}">
        <p14:creationId xmlns:p14="http://schemas.microsoft.com/office/powerpoint/2010/main" val="22642376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6</Words>
  <Application>Microsoft Office PowerPoint</Application>
  <PresentationFormat>Widescreen</PresentationFormat>
  <Paragraphs>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Alison Freemantle</dc:creator>
  <cp:lastModifiedBy>Alison Freemantle</cp:lastModifiedBy>
  <cp:revision>1</cp:revision>
  <dcterms:created xsi:type="dcterms:W3CDTF">2022-05-31T08:26:37Z</dcterms:created>
  <dcterms:modified xsi:type="dcterms:W3CDTF">2022-05-31T12:43:56Z</dcterms:modified>
</cp:coreProperties>
</file>