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</p:sldIdLst>
  <p:sldSz cx="10288588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mbley, Martha" userId="6e879543-1052-4c85-892e-a696f1c86fe3" providerId="ADAL" clId="{EF4B1A30-B284-49A9-A8B3-F85DDE1F50BB}"/>
    <pc:docChg chg="custSel modSld">
      <pc:chgData name="Brombley, Martha" userId="6e879543-1052-4c85-892e-a696f1c86fe3" providerId="ADAL" clId="{EF4B1A30-B284-49A9-A8B3-F85DDE1F50BB}" dt="2026-06-12T12:59:28.089" v="58" actId="34135"/>
      <pc:docMkLst>
        <pc:docMk/>
      </pc:docMkLst>
      <pc:sldChg chg="addSp delSp modSp mod">
        <pc:chgData name="Brombley, Martha" userId="6e879543-1052-4c85-892e-a696f1c86fe3" providerId="ADAL" clId="{EF4B1A30-B284-49A9-A8B3-F85DDE1F50BB}" dt="2026-06-12T12:59:15.064" v="50" actId="34135"/>
        <pc:sldMkLst>
          <pc:docMk/>
          <pc:sldMk cId="3847896365" sldId="256"/>
        </pc:sldMkLst>
        <pc:spChg chg="mod">
          <ac:chgData name="Brombley, Martha" userId="6e879543-1052-4c85-892e-a696f1c86fe3" providerId="ADAL" clId="{EF4B1A30-B284-49A9-A8B3-F85DDE1F50BB}" dt="2026-06-11T08:31:54.226" v="10" actId="14100"/>
          <ac:spMkLst>
            <pc:docMk/>
            <pc:sldMk cId="3847896365" sldId="256"/>
            <ac:spMk id="9" creationId="{8CB2BD77-0F57-2900-978B-B530808A46FD}"/>
          </ac:spMkLst>
        </pc:spChg>
        <pc:picChg chg="add mod ord">
          <ac:chgData name="Brombley, Martha" userId="6e879543-1052-4c85-892e-a696f1c86fe3" providerId="ADAL" clId="{EF4B1A30-B284-49A9-A8B3-F85DDE1F50BB}" dt="2026-06-12T12:59:15.064" v="50" actId="34135"/>
          <ac:picMkLst>
            <pc:docMk/>
            <pc:sldMk cId="3847896365" sldId="256"/>
            <ac:picMk id="3" creationId="{173CC2CA-6BF0-EAA0-7030-67CB993DE6BF}"/>
          </ac:picMkLst>
        </pc:picChg>
        <pc:picChg chg="add del mod ord">
          <ac:chgData name="Brombley, Martha" userId="6e879543-1052-4c85-892e-a696f1c86fe3" providerId="ADAL" clId="{EF4B1A30-B284-49A9-A8B3-F85DDE1F50BB}" dt="2026-06-11T08:48:47.536" v="24" actId="478"/>
          <ac:picMkLst>
            <pc:docMk/>
            <pc:sldMk cId="3847896365" sldId="256"/>
            <ac:picMk id="3" creationId="{EE5C32B8-B44D-2BEE-E1F8-C60E60E10BD3}"/>
          </ac:picMkLst>
        </pc:picChg>
        <pc:picChg chg="add del mod ord">
          <ac:chgData name="Brombley, Martha" userId="6e879543-1052-4c85-892e-a696f1c86fe3" providerId="ADAL" clId="{EF4B1A30-B284-49A9-A8B3-F85DDE1F50BB}" dt="2026-06-12T12:58:59.658" v="42" actId="478"/>
          <ac:picMkLst>
            <pc:docMk/>
            <pc:sldMk cId="3847896365" sldId="256"/>
            <ac:picMk id="4" creationId="{3ACBC80C-5EE0-D85A-559E-89B379DB519F}"/>
          </ac:picMkLst>
        </pc:picChg>
        <pc:picChg chg="del mod">
          <ac:chgData name="Brombley, Martha" userId="6e879543-1052-4c85-892e-a696f1c86fe3" providerId="ADAL" clId="{EF4B1A30-B284-49A9-A8B3-F85DDE1F50BB}" dt="2026-06-11T08:31:06.045" v="5" actId="478"/>
          <ac:picMkLst>
            <pc:docMk/>
            <pc:sldMk cId="3847896365" sldId="256"/>
            <ac:picMk id="8" creationId="{14ED52A5-C22A-83F3-B540-9A5696FBED84}"/>
          </ac:picMkLst>
        </pc:picChg>
      </pc:sldChg>
      <pc:sldChg chg="addSp delSp modSp mod">
        <pc:chgData name="Brombley, Martha" userId="6e879543-1052-4c85-892e-a696f1c86fe3" providerId="ADAL" clId="{EF4B1A30-B284-49A9-A8B3-F85DDE1F50BB}" dt="2026-06-12T12:59:21.328" v="54" actId="34135"/>
        <pc:sldMkLst>
          <pc:docMk/>
          <pc:sldMk cId="549266532" sldId="257"/>
        </pc:sldMkLst>
        <pc:spChg chg="add mod">
          <ac:chgData name="Brombley, Martha" userId="6e879543-1052-4c85-892e-a696f1c86fe3" providerId="ADAL" clId="{EF4B1A30-B284-49A9-A8B3-F85DDE1F50BB}" dt="2026-06-11T08:32:14.736" v="18"/>
          <ac:spMkLst>
            <pc:docMk/>
            <pc:sldMk cId="549266532" sldId="257"/>
            <ac:spMk id="4" creationId="{D2375472-FFB9-4913-EFD2-A66C2932068B}"/>
          </ac:spMkLst>
        </pc:spChg>
        <pc:spChg chg="del mod">
          <ac:chgData name="Brombley, Martha" userId="6e879543-1052-4c85-892e-a696f1c86fe3" providerId="ADAL" clId="{EF4B1A30-B284-49A9-A8B3-F85DDE1F50BB}" dt="2026-06-11T08:31:59.997" v="13" actId="478"/>
          <ac:spMkLst>
            <pc:docMk/>
            <pc:sldMk cId="549266532" sldId="257"/>
            <ac:spMk id="8" creationId="{6FC12C31-AC54-B17A-F182-B34BFDD07155}"/>
          </ac:spMkLst>
        </pc:spChg>
        <pc:picChg chg="add mod ord">
          <ac:chgData name="Brombley, Martha" userId="6e879543-1052-4c85-892e-a696f1c86fe3" providerId="ADAL" clId="{EF4B1A30-B284-49A9-A8B3-F85DDE1F50BB}" dt="2026-06-12T12:59:21.328" v="54" actId="34135"/>
          <ac:picMkLst>
            <pc:docMk/>
            <pc:sldMk cId="549266532" sldId="257"/>
            <ac:picMk id="3" creationId="{7934DDEC-B35F-A9DE-47FD-94133482A919}"/>
          </ac:picMkLst>
        </pc:picChg>
        <pc:picChg chg="add del mod">
          <ac:chgData name="Brombley, Martha" userId="6e879543-1052-4c85-892e-a696f1c86fe3" providerId="ADAL" clId="{EF4B1A30-B284-49A9-A8B3-F85DDE1F50BB}" dt="2026-06-11T08:48:50.932" v="26" actId="478"/>
          <ac:picMkLst>
            <pc:docMk/>
            <pc:sldMk cId="549266532" sldId="257"/>
            <ac:picMk id="3" creationId="{89A0ED71-3CC9-BDAA-1DF8-361DCECFB1D4}"/>
          </ac:picMkLst>
        </pc:picChg>
        <pc:picChg chg="add del mod ord">
          <ac:chgData name="Brombley, Martha" userId="6e879543-1052-4c85-892e-a696f1c86fe3" providerId="ADAL" clId="{EF4B1A30-B284-49A9-A8B3-F85DDE1F50BB}" dt="2026-06-12T12:59:03.541" v="44" actId="478"/>
          <ac:picMkLst>
            <pc:docMk/>
            <pc:sldMk cId="549266532" sldId="257"/>
            <ac:picMk id="5" creationId="{1F411040-869C-B9AC-8D72-8B651AF53F6B}"/>
          </ac:picMkLst>
        </pc:picChg>
        <pc:picChg chg="del mod">
          <ac:chgData name="Brombley, Martha" userId="6e879543-1052-4c85-892e-a696f1c86fe3" providerId="ADAL" clId="{EF4B1A30-B284-49A9-A8B3-F85DDE1F50BB}" dt="2026-06-11T08:31:04.933" v="4" actId="478"/>
          <ac:picMkLst>
            <pc:docMk/>
            <pc:sldMk cId="549266532" sldId="257"/>
            <ac:picMk id="7" creationId="{4966B68D-FBDA-BEDD-C1BF-B666270012FB}"/>
          </ac:picMkLst>
        </pc:picChg>
      </pc:sldChg>
      <pc:sldChg chg="addSp delSp modSp mod">
        <pc:chgData name="Brombley, Martha" userId="6e879543-1052-4c85-892e-a696f1c86fe3" providerId="ADAL" clId="{EF4B1A30-B284-49A9-A8B3-F85DDE1F50BB}" dt="2026-06-12T12:59:28.089" v="58" actId="34135"/>
        <pc:sldMkLst>
          <pc:docMk/>
          <pc:sldMk cId="2301026537" sldId="258"/>
        </pc:sldMkLst>
        <pc:spChg chg="add mod">
          <ac:chgData name="Brombley, Martha" userId="6e879543-1052-4c85-892e-a696f1c86fe3" providerId="ADAL" clId="{EF4B1A30-B284-49A9-A8B3-F85DDE1F50BB}" dt="2026-06-11T08:32:22.525" v="21"/>
          <ac:spMkLst>
            <pc:docMk/>
            <pc:sldMk cId="2301026537" sldId="258"/>
            <ac:spMk id="4" creationId="{A024EA91-CD1A-D1ED-3355-B0335822F017}"/>
          </ac:spMkLst>
        </pc:spChg>
        <pc:spChg chg="del">
          <ac:chgData name="Brombley, Martha" userId="6e879543-1052-4c85-892e-a696f1c86fe3" providerId="ADAL" clId="{EF4B1A30-B284-49A9-A8B3-F85DDE1F50BB}" dt="2026-06-11T08:32:02.060" v="14" actId="478"/>
          <ac:spMkLst>
            <pc:docMk/>
            <pc:sldMk cId="2301026537" sldId="258"/>
            <ac:spMk id="6" creationId="{97B529AD-E0BD-C182-829F-632FB6DAC8D8}"/>
          </ac:spMkLst>
        </pc:spChg>
        <pc:picChg chg="add del mod">
          <ac:chgData name="Brombley, Martha" userId="6e879543-1052-4c85-892e-a696f1c86fe3" providerId="ADAL" clId="{EF4B1A30-B284-49A9-A8B3-F85DDE1F50BB}" dt="2026-06-11T08:48:57.483" v="28" actId="478"/>
          <ac:picMkLst>
            <pc:docMk/>
            <pc:sldMk cId="2301026537" sldId="258"/>
            <ac:picMk id="3" creationId="{23D5B0B4-F511-16FF-BAB7-D107DDE916C9}"/>
          </ac:picMkLst>
        </pc:picChg>
        <pc:picChg chg="add mod ord">
          <ac:chgData name="Brombley, Martha" userId="6e879543-1052-4c85-892e-a696f1c86fe3" providerId="ADAL" clId="{EF4B1A30-B284-49A9-A8B3-F85DDE1F50BB}" dt="2026-06-12T12:59:28.089" v="58" actId="34135"/>
          <ac:picMkLst>
            <pc:docMk/>
            <pc:sldMk cId="2301026537" sldId="258"/>
            <ac:picMk id="3" creationId="{7000A421-17F0-D70C-0AE7-CE1F3D84BA93}"/>
          </ac:picMkLst>
        </pc:picChg>
        <pc:picChg chg="del mod">
          <ac:chgData name="Brombley, Martha" userId="6e879543-1052-4c85-892e-a696f1c86fe3" providerId="ADAL" clId="{EF4B1A30-B284-49A9-A8B3-F85DDE1F50BB}" dt="2026-06-11T08:31:03.345" v="3" actId="478"/>
          <ac:picMkLst>
            <pc:docMk/>
            <pc:sldMk cId="2301026537" sldId="258"/>
            <ac:picMk id="5" creationId="{290A849B-5016-BAE8-21AB-24C868A483AB}"/>
          </ac:picMkLst>
        </pc:picChg>
        <pc:picChg chg="add del mod ord">
          <ac:chgData name="Brombley, Martha" userId="6e879543-1052-4c85-892e-a696f1c86fe3" providerId="ADAL" clId="{EF4B1A30-B284-49A9-A8B3-F85DDE1F50BB}" dt="2026-06-12T12:59:06.513" v="46" actId="478"/>
          <ac:picMkLst>
            <pc:docMk/>
            <pc:sldMk cId="2301026537" sldId="258"/>
            <ac:picMk id="5" creationId="{5DAED815-005A-317F-8898-701328F806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4" y="1683804"/>
            <a:ext cx="8745300" cy="3581953"/>
          </a:xfrm>
        </p:spPr>
        <p:txBody>
          <a:bodyPr anchor="b"/>
          <a:lstStyle>
            <a:lvl1pPr algn="ctr">
              <a:defRPr sz="675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074" y="5403891"/>
            <a:ext cx="7716441" cy="2484026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441" indent="0" algn="ctr">
              <a:buNone/>
              <a:defRPr sz="2250"/>
            </a:lvl2pPr>
            <a:lvl3pPr marL="1028883" indent="0" algn="ctr">
              <a:buNone/>
              <a:defRPr sz="2025"/>
            </a:lvl3pPr>
            <a:lvl4pPr marL="1543324" indent="0" algn="ctr">
              <a:buNone/>
              <a:defRPr sz="1800"/>
            </a:lvl4pPr>
            <a:lvl5pPr marL="2057766" indent="0" algn="ctr">
              <a:buNone/>
              <a:defRPr sz="1800"/>
            </a:lvl5pPr>
            <a:lvl6pPr marL="2572207" indent="0" algn="ctr">
              <a:buNone/>
              <a:defRPr sz="1800"/>
            </a:lvl6pPr>
            <a:lvl7pPr marL="3086649" indent="0" algn="ctr">
              <a:buNone/>
              <a:defRPr sz="1800"/>
            </a:lvl7pPr>
            <a:lvl8pPr marL="3601090" indent="0" algn="ctr">
              <a:buNone/>
              <a:defRPr sz="1800"/>
            </a:lvl8pPr>
            <a:lvl9pPr marL="4115532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2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771" y="547772"/>
            <a:ext cx="2218477" cy="871910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41" y="547772"/>
            <a:ext cx="6526823" cy="87191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2" y="2565005"/>
            <a:ext cx="8873907" cy="4279766"/>
          </a:xfrm>
        </p:spPr>
        <p:txBody>
          <a:bodyPr anchor="b"/>
          <a:lstStyle>
            <a:lvl1pPr>
              <a:defRPr sz="675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2" y="6885259"/>
            <a:ext cx="8873907" cy="2250628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441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883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32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76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220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649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109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5532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1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40" y="2738860"/>
            <a:ext cx="4372650" cy="65280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98" y="2738860"/>
            <a:ext cx="4372650" cy="65280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4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547775"/>
            <a:ext cx="8873907" cy="19886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82" y="2522134"/>
            <a:ext cx="4352554" cy="123605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2" y="3758193"/>
            <a:ext cx="4352554" cy="55277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98" y="2522134"/>
            <a:ext cx="4373990" cy="123605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98" y="3758193"/>
            <a:ext cx="4373990" cy="55277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2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1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90" y="1481368"/>
            <a:ext cx="5208598" cy="7311566"/>
          </a:xfrm>
        </p:spPr>
        <p:txBody>
          <a:bodyPr/>
          <a:lstStyle>
            <a:lvl1pPr>
              <a:defRPr sz="3601"/>
            </a:lvl1pPr>
            <a:lvl2pPr>
              <a:defRPr sz="3151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3086576"/>
            <a:ext cx="3318337" cy="5718265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990" y="1481368"/>
            <a:ext cx="5208598" cy="7311566"/>
          </a:xfrm>
        </p:spPr>
        <p:txBody>
          <a:bodyPr anchor="t"/>
          <a:lstStyle>
            <a:lvl1pPr marL="0" indent="0">
              <a:buNone/>
              <a:defRPr sz="3601"/>
            </a:lvl1pPr>
            <a:lvl2pPr marL="514441" indent="0">
              <a:buNone/>
              <a:defRPr sz="3151"/>
            </a:lvl2pPr>
            <a:lvl3pPr marL="1028883" indent="0">
              <a:buNone/>
              <a:defRPr sz="2700"/>
            </a:lvl3pPr>
            <a:lvl4pPr marL="1543324" indent="0">
              <a:buNone/>
              <a:defRPr sz="2250"/>
            </a:lvl4pPr>
            <a:lvl5pPr marL="2057766" indent="0">
              <a:buNone/>
              <a:defRPr sz="2250"/>
            </a:lvl5pPr>
            <a:lvl6pPr marL="2572207" indent="0">
              <a:buNone/>
              <a:defRPr sz="2250"/>
            </a:lvl6pPr>
            <a:lvl7pPr marL="3086649" indent="0">
              <a:buNone/>
              <a:defRPr sz="2250"/>
            </a:lvl7pPr>
            <a:lvl8pPr marL="3601090" indent="0">
              <a:buNone/>
              <a:defRPr sz="2250"/>
            </a:lvl8pPr>
            <a:lvl9pPr marL="4115532" indent="0">
              <a:buNone/>
              <a:defRPr sz="225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3086576"/>
            <a:ext cx="3318337" cy="5718265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8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2738860"/>
            <a:ext cx="8873907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BFFA5-4E06-4035-BC11-A291E3B720AA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62EB2-ED56-4A58-9843-04C3DFC0E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CC2CA-6BF0-EAA0-7030-67CB993DE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B645A-CCD1-B23C-AB00-9346095D9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" y="9066766"/>
            <a:ext cx="3029804" cy="7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4DDEC-B35F-A9DE-47FD-94133482A9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2E814B-911A-9056-1135-43880D75D4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" y="9066766"/>
            <a:ext cx="3029804" cy="7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A421-17F0-D70C-0AE7-CE1F3D84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3A16EC-4E15-A9A0-D224-8727699B9E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" y="9066766"/>
            <a:ext cx="3029804" cy="7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893A308A22C44893F6FDFDE749C8E" ma:contentTypeVersion="12" ma:contentTypeDescription="Create a new document." ma:contentTypeScope="" ma:versionID="4f00c4d71ff1c19547db21b337c217b1">
  <xsd:schema xmlns:xsd="http://www.w3.org/2001/XMLSchema" xmlns:xs="http://www.w3.org/2001/XMLSchema" xmlns:p="http://schemas.microsoft.com/office/2006/metadata/properties" xmlns:ns2="3e2e51fe-11ee-455e-8132-a85ff033560d" xmlns:ns3="2e3a695e-5fca-470b-86fe-c912ca38316f" targetNamespace="http://schemas.microsoft.com/office/2006/metadata/properties" ma:root="true" ma:fieldsID="93b47d63d894d0c07c0df3e7a6467c0e" ns2:_="" ns3:_="">
    <xsd:import namespace="3e2e51fe-11ee-455e-8132-a85ff033560d"/>
    <xsd:import namespace="2e3a695e-5fca-470b-86fe-c912ca383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e51fe-11ee-455e-8132-a85ff0335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874f519-04f1-4f2e-813a-a3c18a6f2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695e-5fca-470b-86fe-c912ca3831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901cc5c-ce45-4d22-bd09-26f7b3f9930c}" ma:internalName="TaxCatchAll" ma:showField="CatchAllData" ma:web="2e3a695e-5fca-470b-86fe-c912ca383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e51fe-11ee-455e-8132-a85ff033560d">
      <Terms xmlns="http://schemas.microsoft.com/office/infopath/2007/PartnerControls"/>
    </lcf76f155ced4ddcb4097134ff3c332f>
    <TaxCatchAll xmlns="2e3a695e-5fca-470b-86fe-c912ca38316f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881D8-6F78-41A2-BCF0-C4475717D0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0FA1B8C-EB1C-4598-99A6-7A858049A47F}"/>
</file>

<file path=customXml/itemProps3.xml><?xml version="1.0" encoding="utf-8"?>
<ds:datastoreItem xmlns:ds="http://schemas.openxmlformats.org/officeDocument/2006/customXml" ds:itemID="{F418625F-CC47-4FB9-AC76-92A807139E34}">
  <ds:schemaRefs>
    <ds:schemaRef ds:uri="http://schemas.microsoft.com/office/2006/metadata/properties"/>
    <ds:schemaRef ds:uri="http://schemas.microsoft.com/office/infopath/2007/PartnerControls"/>
    <ds:schemaRef ds:uri="56b13485-ef72-40c3-95d5-20484a6d0217"/>
    <ds:schemaRef ds:uri="c5dbf80e-f509-45f6-9fe5-406e3eefabbb"/>
    <ds:schemaRef ds:uri="94a50df7-253c-4c60-8332-2ed5ae23abd5"/>
  </ds:schemaRefs>
</ds:datastoreItem>
</file>

<file path=customXml/itemProps4.xml><?xml version="1.0" encoding="utf-8"?>
<ds:datastoreItem xmlns:ds="http://schemas.openxmlformats.org/officeDocument/2006/customXml" ds:itemID="{FBC1911E-81E6-4727-8EB9-A3E08B3F7F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Brombley, Martha</dc:creator>
  <cp:lastModifiedBy>Kitcher, Matthew</cp:lastModifiedBy>
  <cp:revision>3</cp:revision>
  <dcterms:created xsi:type="dcterms:W3CDTF">2026-06-11T08:13:30Z</dcterms:created>
  <dcterms:modified xsi:type="dcterms:W3CDTF">2026-06-23T10:13:46Z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0x010100F7E893A308A22C44893F6FDFDE749C8E</vt:lpwstr>
  </property>
  <property fmtid="{D5CDD505-2E9C-101B-9397-08002B2CF9AE}" pid="3" name="_dlc_DocIdItemGuid">
    <vt:lpwstr>a7c6fc37-c0a4-4922-8f45-c2e61ccb1673</vt:lpwstr>
  </property>
  <property fmtid="{D5CDD505-2E9C-101B-9397-08002B2CF9AE}" pid="4" name="MediaServiceImageTags">
    <vt:lpwstr/>
  </property>
</Properties>
</file>