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3" r:id="rId2"/>
    <p:sldId id="256" r:id="rId3"/>
    <p:sldId id="262" r:id="rId4"/>
    <p:sldId id="257" r:id="rId5"/>
    <p:sldId id="261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133"/>
  </p:normalViewPr>
  <p:slideViewPr>
    <p:cSldViewPr snapToGrid="0" snapToObjects="1">
      <p:cViewPr>
        <p:scale>
          <a:sx n="70" d="100"/>
          <a:sy n="70" d="100"/>
        </p:scale>
        <p:origin x="-11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BDA29-C2A0-DE4B-B330-CB332597A232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385F0-9D37-4F4C-8482-FAF2A8BF8E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346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59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900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5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638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4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74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83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21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42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50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83A91-22C4-1944-A582-72916B08ADDC}" type="datetimeFigureOut">
              <a:rPr lang="en-GB" smtClean="0"/>
              <a:t>29/09/2017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5D970-C409-C54C-B2F2-29772F619A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2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hyperlink" Target="http://cpsc.frank-digital.co.uk/log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1321" y="2643809"/>
            <a:ext cx="9773478" cy="1351721"/>
          </a:xfrm>
        </p:spPr>
        <p:txBody>
          <a:bodyPr>
            <a:noAutofit/>
          </a:bodyPr>
          <a:lstStyle/>
          <a:p>
            <a:endParaRPr lang="en-US" sz="2000" b="1" dirty="0" smtClean="0"/>
          </a:p>
          <a:p>
            <a:r>
              <a:rPr lang="en-US" sz="3200" b="1" dirty="0"/>
              <a:t>w</a:t>
            </a:r>
            <a:r>
              <a:rPr lang="en-US" sz="3200" b="1" dirty="0" smtClean="0"/>
              <a:t>ill b</a:t>
            </a:r>
            <a:r>
              <a:rPr lang="en-GB" sz="3200" b="1" dirty="0" err="1" smtClean="0"/>
              <a:t>ecome</a:t>
            </a:r>
            <a:r>
              <a:rPr lang="mr-IN" sz="3200" b="1" dirty="0" smtClean="0"/>
              <a:t>…</a:t>
            </a:r>
            <a:r>
              <a:rPr lang="en-GB" sz="3200" b="1" dirty="0" smtClean="0"/>
              <a:t>.</a:t>
            </a:r>
            <a:endParaRPr lang="en-US" sz="2800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222" y="4512366"/>
            <a:ext cx="7330300" cy="9808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35" y="817770"/>
            <a:ext cx="8105290" cy="1309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2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9739" y="2445025"/>
            <a:ext cx="9773478" cy="3717235"/>
          </a:xfrm>
        </p:spPr>
        <p:txBody>
          <a:bodyPr>
            <a:noAutofit/>
          </a:bodyPr>
          <a:lstStyle/>
          <a:p>
            <a:endParaRPr lang="en-US" sz="2000" b="1" dirty="0" smtClean="0"/>
          </a:p>
          <a:p>
            <a:r>
              <a:rPr lang="en-US" b="1" dirty="0" smtClean="0"/>
              <a:t>We’re </a:t>
            </a:r>
            <a:r>
              <a:rPr lang="en-US" b="1" dirty="0"/>
              <a:t>pleased to announce that the new-look </a:t>
            </a:r>
            <a:endParaRPr lang="en-US" b="1" dirty="0" smtClean="0"/>
          </a:p>
          <a:p>
            <a:r>
              <a:rPr lang="en-US" b="1" dirty="0" smtClean="0"/>
              <a:t>Community Pharmacy South Central </a:t>
            </a:r>
          </a:p>
          <a:p>
            <a:r>
              <a:rPr lang="en-US" b="1" dirty="0" smtClean="0"/>
              <a:t>website.</a:t>
            </a:r>
          </a:p>
          <a:p>
            <a:endParaRPr lang="en-US" sz="2000" b="1" dirty="0"/>
          </a:p>
          <a:p>
            <a:r>
              <a:rPr lang="en-US" sz="2000" b="1" dirty="0" smtClean="0"/>
              <a:t>CPSC will become the new name for Hampshire and Isle of Wight LPC in</a:t>
            </a:r>
          </a:p>
          <a:p>
            <a:r>
              <a:rPr lang="en-US" sz="2000" b="1" dirty="0" smtClean="0"/>
              <a:t> </a:t>
            </a:r>
            <a:r>
              <a:rPr lang="en-US" sz="2000" b="1" dirty="0" smtClean="0"/>
              <a:t>Octo</a:t>
            </a:r>
            <a:r>
              <a:rPr lang="en-US" sz="2000" b="1" dirty="0" smtClean="0"/>
              <a:t>ber </a:t>
            </a:r>
            <a:r>
              <a:rPr lang="en-US" sz="2000" b="1" dirty="0" smtClean="0"/>
              <a:t>2017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957" y="854764"/>
            <a:ext cx="8823043" cy="1180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22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0104" y="1676930"/>
            <a:ext cx="9773478" cy="4614142"/>
          </a:xfrm>
        </p:spPr>
        <p:txBody>
          <a:bodyPr>
            <a:noAutofit/>
          </a:bodyPr>
          <a:lstStyle/>
          <a:p>
            <a:endParaRPr lang="en-US" sz="2000" b="1" dirty="0" smtClean="0"/>
          </a:p>
          <a:p>
            <a:r>
              <a:rPr lang="en-US" b="1" dirty="0" smtClean="0"/>
              <a:t>I</a:t>
            </a:r>
            <a:r>
              <a:rPr lang="en-GB" b="1" dirty="0" smtClean="0"/>
              <a:t>n the mean time you will continue to be able to use the existing Hampshire &amp; Isle of Wight LPC website for all your needs</a:t>
            </a:r>
          </a:p>
          <a:p>
            <a:endParaRPr lang="en-US" sz="2000" b="1" dirty="0"/>
          </a:p>
          <a:p>
            <a:r>
              <a:rPr lang="en-US" b="1" dirty="0" smtClean="0"/>
              <a:t>What you will see?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dirty="0" smtClean="0"/>
              <a:t>Until </a:t>
            </a:r>
            <a:r>
              <a:rPr lang="en-US" dirty="0" smtClean="0"/>
              <a:t>Octo</a:t>
            </a:r>
            <a:r>
              <a:rPr lang="en-US" dirty="0" smtClean="0"/>
              <a:t>ber </a:t>
            </a:r>
            <a:r>
              <a:rPr lang="en-US" dirty="0" smtClean="0"/>
              <a:t>- news article headlines will be written onto the existing H&amp;IOW LPC website </a:t>
            </a:r>
            <a:endParaRPr lang="en-US" dirty="0" smtClean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dirty="0" smtClean="0"/>
              <a:t>Octo</a:t>
            </a:r>
            <a:r>
              <a:rPr lang="en-US" dirty="0" smtClean="0"/>
              <a:t>ber </a:t>
            </a:r>
            <a:r>
              <a:rPr lang="en-US" dirty="0" smtClean="0"/>
              <a:t>2017 </a:t>
            </a:r>
            <a:r>
              <a:rPr lang="en-GB" dirty="0" smtClean="0"/>
              <a:t>- </a:t>
            </a:r>
            <a:r>
              <a:rPr lang="en-US" dirty="0" smtClean="0"/>
              <a:t>H&amp;IOW LPC website switch off and redirection to CPSC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dirty="0"/>
              <a:t>a</a:t>
            </a:r>
            <a:r>
              <a:rPr lang="en-US" dirty="0" smtClean="0"/>
              <a:t>nd transfer of previous usable LPC content to CPSC site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" y="675860"/>
            <a:ext cx="4605486" cy="61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9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2688" y="1696809"/>
            <a:ext cx="10369296" cy="4353337"/>
          </a:xfrm>
        </p:spPr>
        <p:txBody>
          <a:bodyPr>
            <a:noAutofit/>
          </a:bodyPr>
          <a:lstStyle/>
          <a:p>
            <a:endParaRPr lang="en-US" sz="1800" dirty="0" smtClean="0"/>
          </a:p>
          <a:p>
            <a:r>
              <a:rPr lang="en-US" b="1" dirty="0" smtClean="0"/>
              <a:t>So why change? </a:t>
            </a:r>
          </a:p>
          <a:p>
            <a:endParaRPr lang="en-US" dirty="0" smtClean="0"/>
          </a:p>
          <a:p>
            <a:r>
              <a:rPr lang="en-US" dirty="0" smtClean="0"/>
              <a:t> We have responded to feedback from you and your pharmacy colleagues</a:t>
            </a:r>
          </a:p>
          <a:p>
            <a:r>
              <a:rPr lang="en-US" dirty="0" smtClean="0"/>
              <a:t>- in-formal comments made verbally to the LPC </a:t>
            </a:r>
          </a:p>
          <a:p>
            <a:r>
              <a:rPr lang="en-US" dirty="0" smtClean="0"/>
              <a:t>- feedback from some stakeholders</a:t>
            </a:r>
            <a:endParaRPr lang="en-US" dirty="0"/>
          </a:p>
          <a:p>
            <a:r>
              <a:rPr lang="en-US" dirty="0" smtClean="0"/>
              <a:t>- a general move by other LPCs to clearer use of the term ‘Community Pharmacy’</a:t>
            </a:r>
          </a:p>
          <a:p>
            <a:r>
              <a:rPr lang="en-US" dirty="0"/>
              <a:t>a</a:t>
            </a:r>
            <a:r>
              <a:rPr lang="en-US" dirty="0" smtClean="0"/>
              <a:t>nd a series of Survey Monkey questionnaires posted earlier this year to our contractors</a:t>
            </a:r>
          </a:p>
          <a:p>
            <a:endParaRPr lang="en-US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" y="675860"/>
            <a:ext cx="4605486" cy="61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7410" y="1715097"/>
            <a:ext cx="9773478" cy="4114799"/>
          </a:xfrm>
        </p:spPr>
        <p:txBody>
          <a:bodyPr>
            <a:noAutofit/>
          </a:bodyPr>
          <a:lstStyle/>
          <a:p>
            <a:endParaRPr lang="en-US" sz="1800" dirty="0" smtClean="0"/>
          </a:p>
          <a:p>
            <a:r>
              <a:rPr lang="en-US" b="1" dirty="0" smtClean="0"/>
              <a:t>So </a:t>
            </a:r>
            <a:r>
              <a:rPr lang="en-US" b="1" dirty="0"/>
              <a:t>what’s new?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new-look site will have a simpler look and </a:t>
            </a:r>
            <a:r>
              <a:rPr lang="en-US" dirty="0" smtClean="0"/>
              <a:t>feel</a:t>
            </a:r>
          </a:p>
          <a:p>
            <a:r>
              <a:rPr lang="en-US" dirty="0"/>
              <a:t>t</a:t>
            </a:r>
            <a:r>
              <a:rPr lang="en-US" dirty="0" smtClean="0"/>
              <a:t>here is easier navigation </a:t>
            </a:r>
          </a:p>
          <a:p>
            <a:r>
              <a:rPr lang="en-US" dirty="0" smtClean="0"/>
              <a:t>- so </a:t>
            </a:r>
            <a:r>
              <a:rPr lang="en-US" dirty="0"/>
              <a:t>you can find what you </a:t>
            </a:r>
            <a:r>
              <a:rPr lang="en-US" dirty="0" smtClean="0"/>
              <a:t>need, faster</a:t>
            </a:r>
          </a:p>
          <a:p>
            <a:r>
              <a:rPr lang="en-US" dirty="0"/>
              <a:t>t</a:t>
            </a:r>
            <a:r>
              <a:rPr lang="en-US" dirty="0" smtClean="0"/>
              <a:t>here are automated newsfeeds from RPS, GPhC, PSNC &amp; NPA</a:t>
            </a:r>
          </a:p>
          <a:p>
            <a:r>
              <a:rPr lang="en-US" dirty="0" smtClean="0"/>
              <a:t>- so you can get all your daily updates from one visit</a:t>
            </a:r>
          </a:p>
          <a:p>
            <a:r>
              <a:rPr lang="en-US" dirty="0"/>
              <a:t>a</a:t>
            </a:r>
            <a:r>
              <a:rPr lang="en-US" dirty="0" smtClean="0"/>
              <a:t>nd there are links to all other CPSC resources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" y="675860"/>
            <a:ext cx="4605486" cy="61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54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8392" y="1640355"/>
            <a:ext cx="9773478" cy="4154556"/>
          </a:xfrm>
        </p:spPr>
        <p:txBody>
          <a:bodyPr>
            <a:noAutofit/>
          </a:bodyPr>
          <a:lstStyle/>
          <a:p>
            <a:endParaRPr lang="en-US" sz="2000" b="1" dirty="0" smtClean="0"/>
          </a:p>
          <a:p>
            <a:r>
              <a:rPr lang="en-US" b="1" dirty="0" smtClean="0"/>
              <a:t>and technologically</a:t>
            </a:r>
            <a:r>
              <a:rPr lang="mr-IN" b="1" dirty="0" smtClean="0"/>
              <a:t>…</a:t>
            </a:r>
            <a:endParaRPr lang="en-US" b="1" dirty="0" smtClean="0"/>
          </a:p>
          <a:p>
            <a:endParaRPr lang="en-US" sz="2000" b="1" dirty="0" smtClean="0"/>
          </a:p>
          <a:p>
            <a:r>
              <a:rPr lang="en-US" dirty="0" smtClean="0"/>
              <a:t>The website is </a:t>
            </a:r>
            <a:r>
              <a:rPr lang="en-US" dirty="0"/>
              <a:t>optimised for mobile and tablet </a:t>
            </a:r>
            <a:r>
              <a:rPr lang="en-US" dirty="0" smtClean="0"/>
              <a:t>devices</a:t>
            </a:r>
          </a:p>
          <a:p>
            <a:r>
              <a:rPr lang="en-US" dirty="0" smtClean="0"/>
              <a:t> - so </a:t>
            </a:r>
            <a:r>
              <a:rPr lang="en-US" dirty="0"/>
              <a:t>you can use it </a:t>
            </a:r>
            <a:r>
              <a:rPr lang="en-US" dirty="0" smtClean="0"/>
              <a:t>anywhere, any time</a:t>
            </a:r>
          </a:p>
          <a:p>
            <a:r>
              <a:rPr lang="en-US" dirty="0" smtClean="0"/>
              <a:t>allows incorporation of google maps</a:t>
            </a:r>
          </a:p>
          <a:p>
            <a:r>
              <a:rPr lang="en-US" dirty="0"/>
              <a:t>a</a:t>
            </a:r>
            <a:r>
              <a:rPr lang="en-US" dirty="0" smtClean="0"/>
              <a:t>utomatic links with Eventbrite booking</a:t>
            </a:r>
          </a:p>
          <a:p>
            <a:r>
              <a:rPr lang="en-US" dirty="0"/>
              <a:t>h</a:t>
            </a:r>
            <a:r>
              <a:rPr lang="en-US" dirty="0" smtClean="0"/>
              <a:t>as easy to use calendar functions to make booking more straightforward</a:t>
            </a:r>
          </a:p>
          <a:p>
            <a:r>
              <a:rPr lang="en-US" dirty="0"/>
              <a:t>a</a:t>
            </a:r>
            <a:r>
              <a:rPr lang="en-US" dirty="0" smtClean="0"/>
              <a:t>nd ‘contact us’ functionality</a:t>
            </a:r>
          </a:p>
          <a:p>
            <a:endParaRPr lang="en-US" sz="2000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" y="675860"/>
            <a:ext cx="4605486" cy="61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667" y="1637176"/>
            <a:ext cx="9773478" cy="3558208"/>
          </a:xfrm>
        </p:spPr>
        <p:txBody>
          <a:bodyPr>
            <a:noAutofit/>
          </a:bodyPr>
          <a:lstStyle/>
          <a:p>
            <a:endParaRPr lang="en-US" sz="2000" b="1" dirty="0" smtClean="0"/>
          </a:p>
          <a:p>
            <a:r>
              <a:rPr lang="en-US" b="1" dirty="0" smtClean="0"/>
              <a:t>What’s </a:t>
            </a:r>
            <a:r>
              <a:rPr lang="en-US" b="1" dirty="0"/>
              <a:t>the same? </a:t>
            </a:r>
            <a:endParaRPr lang="en-US" b="1" dirty="0" smtClean="0"/>
          </a:p>
          <a:p>
            <a:endParaRPr lang="en-US" sz="2000" b="1" dirty="0" smtClean="0"/>
          </a:p>
          <a:p>
            <a:r>
              <a:rPr lang="en-US" dirty="0" smtClean="0"/>
              <a:t>CPSC continues </a:t>
            </a:r>
            <a:r>
              <a:rPr lang="en-US" dirty="0"/>
              <a:t>to offer you </a:t>
            </a:r>
            <a:r>
              <a:rPr lang="en-US" dirty="0" smtClean="0"/>
              <a:t>a </a:t>
            </a:r>
            <a:r>
              <a:rPr lang="en-US" dirty="0"/>
              <a:t>range of tools and </a:t>
            </a:r>
            <a:r>
              <a:rPr lang="en-US" dirty="0" smtClean="0"/>
              <a:t>resources</a:t>
            </a:r>
          </a:p>
          <a:p>
            <a:r>
              <a:rPr lang="en-US" dirty="0" smtClean="0"/>
              <a:t>all </a:t>
            </a:r>
            <a:r>
              <a:rPr lang="en-US" dirty="0"/>
              <a:t>designed to support your </a:t>
            </a:r>
            <a:r>
              <a:rPr lang="en-US" dirty="0" smtClean="0"/>
              <a:t>business</a:t>
            </a:r>
          </a:p>
          <a:p>
            <a:r>
              <a:rPr lang="en-US" dirty="0" smtClean="0"/>
              <a:t>helps keep you up to date with current news and events</a:t>
            </a:r>
          </a:p>
          <a:p>
            <a:r>
              <a:rPr lang="en-US" dirty="0" smtClean="0"/>
              <a:t>assists with your professional development</a:t>
            </a:r>
          </a:p>
          <a:p>
            <a:r>
              <a:rPr lang="en-US" dirty="0"/>
              <a:t>a</a:t>
            </a:r>
            <a:r>
              <a:rPr lang="en-US" dirty="0" smtClean="0"/>
              <a:t>nd enhances </a:t>
            </a:r>
            <a:r>
              <a:rPr lang="en-US" dirty="0"/>
              <a:t>the service you </a:t>
            </a:r>
            <a:r>
              <a:rPr lang="en-US" dirty="0" smtClean="0"/>
              <a:t>are able to offer patients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" y="675860"/>
            <a:ext cx="4605486" cy="61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36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7317" y="1794609"/>
            <a:ext cx="9773478" cy="2266121"/>
          </a:xfrm>
        </p:spPr>
        <p:txBody>
          <a:bodyPr>
            <a:noAutofit/>
          </a:bodyPr>
          <a:lstStyle/>
          <a:p>
            <a:endParaRPr lang="en-US" sz="2000" b="1" dirty="0" smtClean="0"/>
          </a:p>
          <a:p>
            <a:r>
              <a:rPr lang="en-US" b="1" dirty="0" smtClean="0"/>
              <a:t>We do hope you enjoy using our new website </a:t>
            </a:r>
          </a:p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dirty="0" smtClean="0"/>
              <a:t>Best </a:t>
            </a:r>
            <a:r>
              <a:rPr lang="en-US" dirty="0"/>
              <a:t>wishes</a:t>
            </a:r>
          </a:p>
          <a:p>
            <a:r>
              <a:rPr lang="en-US" dirty="0" smtClean="0"/>
              <a:t>Your CPSC team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05" y="675860"/>
            <a:ext cx="4605486" cy="61622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408504" y="6062868"/>
            <a:ext cx="3359426" cy="36933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Lets have a look </a:t>
            </a:r>
            <a:r>
              <a:rPr lang="mr-IN" dirty="0" smtClean="0"/>
              <a:t>…</a:t>
            </a:r>
            <a:r>
              <a:rPr lang="en-GB" dirty="0" smtClean="0"/>
              <a:t>. </a:t>
            </a:r>
            <a:r>
              <a:rPr lang="en-GB" dirty="0">
                <a:hlinkClick r:id="rId3"/>
              </a:rPr>
              <a:t>T</a:t>
            </a:r>
            <a:r>
              <a:rPr lang="en-GB" dirty="0" smtClean="0">
                <a:hlinkClick r:id="rId3"/>
              </a:rPr>
              <a:t>est link only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61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344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Mangal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Buxton</dc:creator>
  <cp:lastModifiedBy>Richard Buxton</cp:lastModifiedBy>
  <cp:revision>18</cp:revision>
  <dcterms:created xsi:type="dcterms:W3CDTF">2017-07-04T09:17:27Z</dcterms:created>
  <dcterms:modified xsi:type="dcterms:W3CDTF">2017-09-29T10:27:45Z</dcterms:modified>
</cp:coreProperties>
</file>